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0" r:id="rId2"/>
    <p:sldId id="306" r:id="rId3"/>
    <p:sldId id="311" r:id="rId4"/>
    <p:sldId id="312" r:id="rId5"/>
    <p:sldId id="260" r:id="rId6"/>
    <p:sldId id="294" r:id="rId7"/>
    <p:sldId id="283" r:id="rId8"/>
    <p:sldId id="285" r:id="rId9"/>
    <p:sldId id="272" r:id="rId10"/>
    <p:sldId id="268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960">
          <p15:clr>
            <a:srgbClr val="A4A3A4"/>
          </p15:clr>
        </p15:guide>
        <p15:guide id="4" pos="7296">
          <p15:clr>
            <a:srgbClr val="A4A3A4"/>
          </p15:clr>
        </p15:guide>
        <p15:guide id="5" pos="600">
          <p15:clr>
            <a:srgbClr val="A4A3A4"/>
          </p15:clr>
        </p15:guide>
        <p15:guide id="6" pos="7073">
          <p15:clr>
            <a:srgbClr val="A4A3A4"/>
          </p15:clr>
        </p15:guide>
        <p15:guide id="7" orient="horz" pos="1002">
          <p15:clr>
            <a:srgbClr val="A4A3A4"/>
          </p15:clr>
        </p15:guide>
        <p15:guide id="8" orient="horz" pos="1475">
          <p15:clr>
            <a:srgbClr val="A4A3A4"/>
          </p15:clr>
        </p15:guide>
        <p15:guide id="9" pos="6720">
          <p15:clr>
            <a:srgbClr val="A4A3A4"/>
          </p15:clr>
        </p15:guide>
        <p15:guide id="10" orient="horz" pos="38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  <p:guide pos="960"/>
        <p:guide pos="7296"/>
        <p:guide pos="600"/>
        <p:guide pos="7073"/>
        <p:guide orient="horz" pos="1002"/>
        <p:guide orient="horz" pos="1475"/>
        <p:guide pos="6720"/>
        <p:guide orient="horz" pos="3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1DF90-1952-4A92-A8F0-7B1AC45EA433}" type="doc">
      <dgm:prSet loTypeId="urn:microsoft.com/office/officeart/2005/8/layout/arrow5" loCatId="process" qsTypeId="urn:microsoft.com/office/officeart/2005/8/quickstyle/simple1#1" qsCatId="simple" csTypeId="urn:microsoft.com/office/officeart/2005/8/colors/accent1_2#1" csCatId="accent1" phldr="1"/>
      <dgm:spPr/>
    </dgm:pt>
    <dgm:pt modelId="{4DE11B9C-9523-4291-924E-75197621A562}">
      <dgm:prSet phldrT="[Text]" phldr="0" custT="1"/>
      <dgm:spPr>
        <a:solidFill>
          <a:schemeClr val="bg1">
            <a:lumMod val="75000"/>
          </a:schemeClr>
        </a:solidFill>
        <a:ln w="3175">
          <a:solidFill>
            <a:schemeClr val="bg1">
              <a:lumMod val="95000"/>
            </a:schemeClr>
          </a:solidFill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altLang="en-US" sz="14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планування</a:t>
          </a:r>
        </a:p>
      </dgm:t>
    </dgm:pt>
    <dgm:pt modelId="{D0677DE2-F842-4E50-BC3B-3C5AE1F5AD17}" type="parTrans" cxnId="{2282B0AB-2C9B-4939-9594-FC29E2577C4D}">
      <dgm:prSet/>
      <dgm:spPr/>
      <dgm:t>
        <a:bodyPr/>
        <a:lstStyle/>
        <a:p>
          <a:endParaRPr lang="en-US"/>
        </a:p>
      </dgm:t>
    </dgm:pt>
    <dgm:pt modelId="{905A8AF1-31E4-464B-93B8-1EF584E799E0}" type="sibTrans" cxnId="{2282B0AB-2C9B-4939-9594-FC29E2577C4D}">
      <dgm:prSet/>
      <dgm:spPr/>
      <dgm:t>
        <a:bodyPr/>
        <a:lstStyle/>
        <a:p>
          <a:endParaRPr lang="en-US"/>
        </a:p>
      </dgm:t>
    </dgm:pt>
    <dgm:pt modelId="{7C8CF66F-E9C6-4C3F-AA19-5D90BB088A66}">
      <dgm:prSet phldrT="[Text]" phldr="0" custT="1"/>
      <dgm:spPr>
        <a:solidFill>
          <a:schemeClr val="tx1">
            <a:lumMod val="75000"/>
            <a:lumOff val="25000"/>
          </a:schemeClr>
        </a:solidFill>
        <a:ln w="3175"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altLang="en-US" sz="14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Дизайн</a:t>
          </a:r>
        </a:p>
      </dgm:t>
    </dgm:pt>
    <dgm:pt modelId="{519279DE-71BC-4A21-95A8-8A4B6BB1F9C5}" type="parTrans" cxnId="{1FAAC2E1-BCE8-498F-A1D6-72D186CAB557}">
      <dgm:prSet/>
      <dgm:spPr/>
      <dgm:t>
        <a:bodyPr/>
        <a:lstStyle/>
        <a:p>
          <a:endParaRPr lang="en-US"/>
        </a:p>
      </dgm:t>
    </dgm:pt>
    <dgm:pt modelId="{7B3C7747-4F53-4C5E-AAEA-71CA3C73BDD2}" type="sibTrans" cxnId="{1FAAC2E1-BCE8-498F-A1D6-72D186CAB557}">
      <dgm:prSet/>
      <dgm:spPr/>
      <dgm:t>
        <a:bodyPr/>
        <a:lstStyle/>
        <a:p>
          <a:endParaRPr lang="en-US"/>
        </a:p>
      </dgm:t>
    </dgm:pt>
    <dgm:pt modelId="{73ABDCC4-02B3-403F-8814-0838029DE79E}">
      <dgm:prSet phldrT="[Text]" phldr="0" custT="1"/>
      <dgm:spPr>
        <a:solidFill>
          <a:schemeClr val="accent5"/>
        </a:solidFill>
        <a:ln w="3175"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altLang="en-US" sz="14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Розробка</a:t>
          </a:r>
        </a:p>
      </dgm:t>
    </dgm:pt>
    <dgm:pt modelId="{C1867C87-F87E-44AC-9222-88D89A2978A4}" type="parTrans" cxnId="{60444F79-5BF1-43FA-9F73-6C624CDECAE5}">
      <dgm:prSet/>
      <dgm:spPr/>
      <dgm:t>
        <a:bodyPr/>
        <a:lstStyle/>
        <a:p>
          <a:endParaRPr lang="en-US"/>
        </a:p>
      </dgm:t>
    </dgm:pt>
    <dgm:pt modelId="{960D5749-E634-44A0-9105-6CC2014EC159}" type="sibTrans" cxnId="{60444F79-5BF1-43FA-9F73-6C624CDECAE5}">
      <dgm:prSet/>
      <dgm:spPr/>
      <dgm:t>
        <a:bodyPr/>
        <a:lstStyle/>
        <a:p>
          <a:endParaRPr lang="en-US"/>
        </a:p>
      </dgm:t>
    </dgm:pt>
    <dgm:pt modelId="{DB5EEB65-25E4-4E5B-BD78-060645541C69}">
      <dgm:prSet phldrT="[Text]" phldr="0" custT="1"/>
      <dgm:spPr>
        <a:solidFill>
          <a:schemeClr val="accent3"/>
        </a:solidFill>
        <a:ln w="3175"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altLang="en-US" sz="14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Код</a:t>
          </a:r>
        </a:p>
      </dgm:t>
    </dgm:pt>
    <dgm:pt modelId="{5E9F7DEA-01E1-4074-9D9A-69442B9A6B96}" type="parTrans" cxnId="{A79D4CE7-F543-447B-8D97-7F1D5B967560}">
      <dgm:prSet/>
      <dgm:spPr/>
      <dgm:t>
        <a:bodyPr/>
        <a:lstStyle/>
        <a:p>
          <a:endParaRPr lang="en-US"/>
        </a:p>
      </dgm:t>
    </dgm:pt>
    <dgm:pt modelId="{9D70228C-7264-406D-94C5-E93369E46247}" type="sibTrans" cxnId="{A79D4CE7-F543-447B-8D97-7F1D5B967560}">
      <dgm:prSet/>
      <dgm:spPr/>
      <dgm:t>
        <a:bodyPr/>
        <a:lstStyle/>
        <a:p>
          <a:endParaRPr lang="en-US"/>
        </a:p>
      </dgm:t>
    </dgm:pt>
    <dgm:pt modelId="{D618418D-0DE4-4E31-BDD9-6A1958D6E1B8}" type="pres">
      <dgm:prSet presAssocID="{C221DF90-1952-4A92-A8F0-7B1AC45EA433}" presName="diagram" presStyleCnt="0">
        <dgm:presLayoutVars>
          <dgm:dir/>
          <dgm:resizeHandles val="exact"/>
        </dgm:presLayoutVars>
      </dgm:prSet>
      <dgm:spPr/>
    </dgm:pt>
    <dgm:pt modelId="{BCF6814B-B856-40DB-B17A-02DF38CBB883}" type="pres">
      <dgm:prSet presAssocID="{4DE11B9C-9523-4291-924E-75197621A562}" presName="arrow" presStyleLbl="node1" presStyleIdx="0" presStyleCnt="4">
        <dgm:presLayoutVars>
          <dgm:bulletEnabled val="1"/>
        </dgm:presLayoutVars>
      </dgm:prSet>
      <dgm:spPr/>
    </dgm:pt>
    <dgm:pt modelId="{7AD6FB88-6291-438A-8C69-8DE9047EB5B5}" type="pres">
      <dgm:prSet presAssocID="{7C8CF66F-E9C6-4C3F-AA19-5D90BB088A66}" presName="arrow" presStyleLbl="node1" presStyleIdx="1" presStyleCnt="4">
        <dgm:presLayoutVars>
          <dgm:bulletEnabled val="1"/>
        </dgm:presLayoutVars>
      </dgm:prSet>
      <dgm:spPr/>
    </dgm:pt>
    <dgm:pt modelId="{8349AC5E-6CAF-46AA-A485-F130572AE931}" type="pres">
      <dgm:prSet presAssocID="{73ABDCC4-02B3-403F-8814-0838029DE79E}" presName="arrow" presStyleLbl="node1" presStyleIdx="2" presStyleCnt="4">
        <dgm:presLayoutVars>
          <dgm:bulletEnabled val="1"/>
        </dgm:presLayoutVars>
      </dgm:prSet>
      <dgm:spPr/>
    </dgm:pt>
    <dgm:pt modelId="{4060A18F-5FE6-4BA7-ABEA-DD52B4D2C61D}" type="pres">
      <dgm:prSet presAssocID="{DB5EEB65-25E4-4E5B-BD78-060645541C69}" presName="arrow" presStyleLbl="node1" presStyleIdx="3" presStyleCnt="4">
        <dgm:presLayoutVars>
          <dgm:bulletEnabled val="1"/>
        </dgm:presLayoutVars>
      </dgm:prSet>
      <dgm:spPr/>
    </dgm:pt>
  </dgm:ptLst>
  <dgm:cxnLst>
    <dgm:cxn modelId="{09E2F250-8BE8-4E2B-994D-3A150AFAEAAB}" type="presOf" srcId="{7C8CF66F-E9C6-4C3F-AA19-5D90BB088A66}" destId="{7AD6FB88-6291-438A-8C69-8DE9047EB5B5}" srcOrd="0" destOrd="0" presId="urn:microsoft.com/office/officeart/2005/8/layout/arrow5"/>
    <dgm:cxn modelId="{60444F79-5BF1-43FA-9F73-6C624CDECAE5}" srcId="{C221DF90-1952-4A92-A8F0-7B1AC45EA433}" destId="{73ABDCC4-02B3-403F-8814-0838029DE79E}" srcOrd="2" destOrd="0" parTransId="{C1867C87-F87E-44AC-9222-88D89A2978A4}" sibTransId="{960D5749-E634-44A0-9105-6CC2014EC159}"/>
    <dgm:cxn modelId="{91572682-B4E2-404F-ABE3-278B45C9BA15}" type="presOf" srcId="{73ABDCC4-02B3-403F-8814-0838029DE79E}" destId="{8349AC5E-6CAF-46AA-A485-F130572AE931}" srcOrd="0" destOrd="0" presId="urn:microsoft.com/office/officeart/2005/8/layout/arrow5"/>
    <dgm:cxn modelId="{1DD9D28E-E395-4647-8E96-833B207DF7AE}" type="presOf" srcId="{4DE11B9C-9523-4291-924E-75197621A562}" destId="{BCF6814B-B856-40DB-B17A-02DF38CBB883}" srcOrd="0" destOrd="0" presId="urn:microsoft.com/office/officeart/2005/8/layout/arrow5"/>
    <dgm:cxn modelId="{B4B18895-0399-4F0F-B680-1C884503F566}" type="presOf" srcId="{DB5EEB65-25E4-4E5B-BD78-060645541C69}" destId="{4060A18F-5FE6-4BA7-ABEA-DD52B4D2C61D}" srcOrd="0" destOrd="0" presId="urn:microsoft.com/office/officeart/2005/8/layout/arrow5"/>
    <dgm:cxn modelId="{2282B0AB-2C9B-4939-9594-FC29E2577C4D}" srcId="{C221DF90-1952-4A92-A8F0-7B1AC45EA433}" destId="{4DE11B9C-9523-4291-924E-75197621A562}" srcOrd="0" destOrd="0" parTransId="{D0677DE2-F842-4E50-BC3B-3C5AE1F5AD17}" sibTransId="{905A8AF1-31E4-464B-93B8-1EF584E799E0}"/>
    <dgm:cxn modelId="{3236E7C6-A9AF-4947-A8E1-DC1F911E5449}" type="presOf" srcId="{C221DF90-1952-4A92-A8F0-7B1AC45EA433}" destId="{D618418D-0DE4-4E31-BDD9-6A1958D6E1B8}" srcOrd="0" destOrd="0" presId="urn:microsoft.com/office/officeart/2005/8/layout/arrow5"/>
    <dgm:cxn modelId="{1FAAC2E1-BCE8-498F-A1D6-72D186CAB557}" srcId="{C221DF90-1952-4A92-A8F0-7B1AC45EA433}" destId="{7C8CF66F-E9C6-4C3F-AA19-5D90BB088A66}" srcOrd="1" destOrd="0" parTransId="{519279DE-71BC-4A21-95A8-8A4B6BB1F9C5}" sibTransId="{7B3C7747-4F53-4C5E-AAEA-71CA3C73BDD2}"/>
    <dgm:cxn modelId="{A79D4CE7-F543-447B-8D97-7F1D5B967560}" srcId="{C221DF90-1952-4A92-A8F0-7B1AC45EA433}" destId="{DB5EEB65-25E4-4E5B-BD78-060645541C69}" srcOrd="3" destOrd="0" parTransId="{5E9F7DEA-01E1-4074-9D9A-69442B9A6B96}" sibTransId="{9D70228C-7264-406D-94C5-E93369E46247}"/>
    <dgm:cxn modelId="{D4D1EADD-0BA7-46FD-A791-5F67081F3654}" type="presParOf" srcId="{D618418D-0DE4-4E31-BDD9-6A1958D6E1B8}" destId="{BCF6814B-B856-40DB-B17A-02DF38CBB883}" srcOrd="0" destOrd="0" presId="urn:microsoft.com/office/officeart/2005/8/layout/arrow5"/>
    <dgm:cxn modelId="{E275C65B-7A6D-49FA-8452-34F31B54EDDF}" type="presParOf" srcId="{D618418D-0DE4-4E31-BDD9-6A1958D6E1B8}" destId="{7AD6FB88-6291-438A-8C69-8DE9047EB5B5}" srcOrd="1" destOrd="0" presId="urn:microsoft.com/office/officeart/2005/8/layout/arrow5"/>
    <dgm:cxn modelId="{5FE7BA8D-256B-4C2E-A77D-C79C473BC7DB}" type="presParOf" srcId="{D618418D-0DE4-4E31-BDD9-6A1958D6E1B8}" destId="{8349AC5E-6CAF-46AA-A485-F130572AE931}" srcOrd="2" destOrd="0" presId="urn:microsoft.com/office/officeart/2005/8/layout/arrow5"/>
    <dgm:cxn modelId="{71B0C6E8-2D7C-4237-A5C9-05E4E545C0B7}" type="presParOf" srcId="{D618418D-0DE4-4E31-BDD9-6A1958D6E1B8}" destId="{4060A18F-5FE6-4BA7-ABEA-DD52B4D2C61D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6814B-B856-40DB-B17A-02DF38CBB883}">
      <dsp:nvSpPr>
        <dsp:cNvPr id="0" name=""/>
        <dsp:cNvSpPr/>
      </dsp:nvSpPr>
      <dsp:spPr>
        <a:xfrm>
          <a:off x="1591418" y="404"/>
          <a:ext cx="1544102" cy="1544102"/>
        </a:xfrm>
        <a:prstGeom prst="downArrow">
          <a:avLst>
            <a:gd name="adj1" fmla="val 50000"/>
            <a:gd name="adj2" fmla="val 35000"/>
          </a:avLst>
        </a:prstGeom>
        <a:solidFill>
          <a:schemeClr val="bg1">
            <a:lumMod val="75000"/>
          </a:schemeClr>
        </a:solidFill>
        <a:ln w="3175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altLang="en-US" sz="1400" kern="12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планування</a:t>
          </a:r>
        </a:p>
      </dsp:txBody>
      <dsp:txXfrm>
        <a:off x="1977444" y="404"/>
        <a:ext cx="772051" cy="1273884"/>
      </dsp:txXfrm>
    </dsp:sp>
    <dsp:sp modelId="{7AD6FB88-6291-438A-8C69-8DE9047EB5B5}">
      <dsp:nvSpPr>
        <dsp:cNvPr id="0" name=""/>
        <dsp:cNvSpPr/>
      </dsp:nvSpPr>
      <dsp:spPr>
        <a:xfrm rot="5400000">
          <a:off x="2755077" y="1164063"/>
          <a:ext cx="1544102" cy="1544102"/>
        </a:xfrm>
        <a:prstGeom prst="down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altLang="en-US" sz="1400" kern="12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Дизайн</a:t>
          </a:r>
        </a:p>
      </dsp:txBody>
      <dsp:txXfrm rot="-5400000">
        <a:off x="3025296" y="1550089"/>
        <a:ext cx="1273884" cy="772051"/>
      </dsp:txXfrm>
    </dsp:sp>
    <dsp:sp modelId="{8349AC5E-6CAF-46AA-A485-F130572AE931}">
      <dsp:nvSpPr>
        <dsp:cNvPr id="0" name=""/>
        <dsp:cNvSpPr/>
      </dsp:nvSpPr>
      <dsp:spPr>
        <a:xfrm rot="10800000">
          <a:off x="1591418" y="2327722"/>
          <a:ext cx="1544102" cy="1544102"/>
        </a:xfrm>
        <a:prstGeom prst="downArrow">
          <a:avLst>
            <a:gd name="adj1" fmla="val 50000"/>
            <a:gd name="adj2" fmla="val 35000"/>
          </a:avLst>
        </a:prstGeom>
        <a:solidFill>
          <a:schemeClr val="accent5"/>
        </a:solidFill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altLang="en-US" sz="1400" kern="12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Розробка</a:t>
          </a:r>
        </a:p>
      </dsp:txBody>
      <dsp:txXfrm rot="10800000">
        <a:off x="1977443" y="2597940"/>
        <a:ext cx="772051" cy="1273884"/>
      </dsp:txXfrm>
    </dsp:sp>
    <dsp:sp modelId="{4060A18F-5FE6-4BA7-ABEA-DD52B4D2C61D}">
      <dsp:nvSpPr>
        <dsp:cNvPr id="0" name=""/>
        <dsp:cNvSpPr/>
      </dsp:nvSpPr>
      <dsp:spPr>
        <a:xfrm rot="16200000">
          <a:off x="427759" y="1164063"/>
          <a:ext cx="1544102" cy="1544102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altLang="en-US" sz="1400" kern="120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rPr>
            <a:t>Код</a:t>
          </a:r>
        </a:p>
      </dsp:txBody>
      <dsp:txXfrm rot="5400000">
        <a:off x="427760" y="1550088"/>
        <a:ext cx="1273884" cy="772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‹№›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>
                <a:sym typeface="+mn-ea"/>
              </a:rPr>
              <a:t>Click to edit Master text style</a:t>
            </a:r>
            <a:endParaRPr lang="zh-CN" altLang="en-US" sz="1200"/>
          </a:p>
          <a:p>
            <a:pPr lvl="1"/>
            <a:r>
              <a:rPr lang="zh-CN" altLang="en-US" sz="1200">
                <a:sym typeface="+mn-ea"/>
              </a:rPr>
              <a:t>Second level</a:t>
            </a:r>
            <a:endParaRPr lang="zh-CN" altLang="en-US" sz="1200"/>
          </a:p>
          <a:p>
            <a:pPr lvl="2"/>
            <a:r>
              <a:rPr lang="zh-CN" altLang="en-US" sz="1200">
                <a:sym typeface="+mn-ea"/>
              </a:rPr>
              <a:t>Third level</a:t>
            </a:r>
            <a:endParaRPr lang="zh-CN" altLang="en-US" sz="1200"/>
          </a:p>
          <a:p>
            <a:pPr lvl="3"/>
            <a:r>
              <a:rPr lang="zh-CN" altLang="en-US" sz="1200">
                <a:sym typeface="+mn-ea"/>
              </a:rPr>
              <a:t>Fourth level</a:t>
            </a:r>
            <a:endParaRPr lang="zh-CN" altLang="en-US" sz="1200"/>
          </a:p>
          <a:p>
            <a:pPr lvl="4"/>
            <a:r>
              <a:rPr lang="zh-CN" altLang="en-US" sz="120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‹№›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60963" y="1597025"/>
            <a:ext cx="5495925" cy="3668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231900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3663823" y="2247242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095492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527034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132287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205464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132287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05464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87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47830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978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1739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743693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il22015B/-2023/tree/main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ukrainian-railway.onepage.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3240" y="316333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uk-UA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1453" y="3051590"/>
            <a:ext cx="862909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248C6-6191-5CA1-6097-1F648564D8A3}"/>
              </a:ext>
            </a:extLst>
          </p:cNvPr>
          <p:cNvSpPr txBox="1"/>
          <p:nvPr/>
        </p:nvSpPr>
        <p:spPr>
          <a:xfrm>
            <a:off x="1562420" y="2343704"/>
            <a:ext cx="971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uk-UA" sz="4000" b="1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Сервіс купівлі квитків Укрзалізниці</a:t>
            </a:r>
            <a:endParaRPr lang="ru-UA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D2196-BBEE-1711-2910-A4208A54F6D2}"/>
              </a:ext>
            </a:extLst>
          </p:cNvPr>
          <p:cNvSpPr txBox="1"/>
          <p:nvPr/>
        </p:nvSpPr>
        <p:spPr>
          <a:xfrm>
            <a:off x="5026241" y="3198167"/>
            <a:ext cx="425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chemeClr val="bg2"/>
                </a:solidFill>
              </a:rPr>
              <a:t>ІСТ22015-Б</a:t>
            </a:r>
            <a:endParaRPr lang="ru-U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5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659947" y="631652"/>
            <a:ext cx="28721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altLang="en-US" sz="4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Функціонал</a:t>
            </a:r>
          </a:p>
        </p:txBody>
      </p:sp>
      <p:sp>
        <p:nvSpPr>
          <p:cNvPr id="4" name="Rectangle 3"/>
          <p:cNvSpPr/>
          <p:nvPr/>
        </p:nvSpPr>
        <p:spPr>
          <a:xfrm>
            <a:off x="4782185" y="1186069"/>
            <a:ext cx="26276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altLang="en-US" sz="12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детальніше представлено на сайті</a:t>
            </a:r>
          </a:p>
          <a:p>
            <a:pPr algn="ctr"/>
            <a:endParaRPr lang="uk-UA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46950" y="1444738"/>
            <a:ext cx="2547576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Перегляд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розкладу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Надання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актуальної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інформації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графік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руху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поїздів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включаючи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час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відправлення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прибуття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кількість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зупинок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тривалість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подорожі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152323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75345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0267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25701" y="3427155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46950" y="3768891"/>
            <a:ext cx="2547576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Особистий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кабінет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Пасажири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можуть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створити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особисті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облікові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записи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сайті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вони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можуть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зберігати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інформацію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свої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поїздки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переглядати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історію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покупок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редагувати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свої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дані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керувати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повідомленнями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76170" y="1691118"/>
            <a:ext cx="2547576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Пошук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поїздів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Користувачі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можуть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шукати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доступні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поїзди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маршрутом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вказуючи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місце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відправлення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призначення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дату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час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06371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29393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56727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7974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67629" y="3828052"/>
            <a:ext cx="254757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Купівля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квитків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:.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Пасажири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повинні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можливість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вибрати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зручні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місця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тип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вагона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наприклад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плацкарт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купе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SV, VIP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тощо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сплатити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квитки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допомогою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різних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платіжних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систем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205464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532068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205464" y="4313149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532068" y="4315933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  <a:hlinkClick r:id="rId3"/>
              </a:rPr>
              <a:t>GitHub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uk-UA" alt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uk-UA" altLang="en-US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  <a:hlinkClick r:id="rId4"/>
              </a:rPr>
              <a:t>Сайт</a:t>
            </a:r>
            <a:endParaRPr lang="uk-UA" altLang="en-US" sz="4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4603" y="1420508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altLang="en-US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</a:t>
            </a:r>
            <a:r>
              <a:rPr lang="en-US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якую </a:t>
            </a:r>
            <a:r>
              <a:rPr lang="en-US" sz="4000" dirty="0" err="1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за</a:t>
            </a:r>
            <a:r>
              <a:rPr lang="en-US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увагу</a:t>
            </a:r>
            <a:r>
              <a:rPr lang="uk-UA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!</a:t>
            </a:r>
            <a:endParaRPr lang="en-US" sz="4000" dirty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FBC26C5-9BF6-980A-8CE6-9208BAAF8D3D}"/>
              </a:ext>
            </a:extLst>
          </p:cNvPr>
          <p:cNvSpPr/>
          <p:nvPr/>
        </p:nvSpPr>
        <p:spPr>
          <a:xfrm>
            <a:off x="4493581" y="2574524"/>
            <a:ext cx="3204838" cy="215508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143889-9BDB-863E-7838-250974825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806" y="5059476"/>
            <a:ext cx="1510638" cy="1553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-318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3240" y="316333"/>
            <a:ext cx="80810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uk-UA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Учасники проекту та їх обов’язки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6610" y="1815120"/>
            <a:ext cx="54790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Стецюк Софія (</a:t>
            </a:r>
            <a:r>
              <a:rPr lang="en-US" altLang="uk-UA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sofiiastetsiuk)</a:t>
            </a:r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-  розробка сайту, аналіз даних, </a:t>
            </a:r>
            <a:r>
              <a:rPr lang="uk-UA" altLang="en-US" sz="24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кодинг</a:t>
            </a:r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представлення </a:t>
            </a:r>
            <a:r>
              <a:rPr lang="uk-UA" altLang="en-US" sz="24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проєкту</a:t>
            </a:r>
            <a:endParaRPr lang="uk-UA" altLang="en-US" sz="24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uk-UA" altLang="en-US" sz="24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Бортник Володимир (</a:t>
            </a:r>
            <a:r>
              <a:rPr lang="en-US" altLang="uk-UA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bortnyk)</a:t>
            </a:r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- розробка сайту, презентація, тестування </a:t>
            </a:r>
          </a:p>
          <a:p>
            <a:endParaRPr lang="uk-UA" altLang="en-US" sz="24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Мезін Кіріл (kiril22015B</a:t>
            </a:r>
            <a:r>
              <a:rPr lang="en-US" altLang="uk-UA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)</a:t>
            </a:r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-  розробка сайту, </a:t>
            </a:r>
            <a:r>
              <a:rPr lang="uk-UA" altLang="en-US" sz="24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кодинг</a:t>
            </a:r>
            <a:r>
              <a:rPr lang="uk-UA" altLang="en-US" sz="24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тестування</a:t>
            </a:r>
            <a:endParaRPr lang="uk-UA" altLang="zh-CN" sz="12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4665" y="1137285"/>
            <a:ext cx="61220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793240" y="316333"/>
            <a:ext cx="8081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Організація проекту:</a:t>
            </a:r>
          </a:p>
        </p:txBody>
      </p:sp>
      <p:sp>
        <p:nvSpPr>
          <p:cNvPr id="6" name="Rectangle 5"/>
          <p:cNvSpPr/>
          <p:nvPr/>
        </p:nvSpPr>
        <p:spPr>
          <a:xfrm>
            <a:off x="3034665" y="1137285"/>
            <a:ext cx="61220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22FFE2-0B89-A7A5-89E6-2D3797C5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0" y="2376460"/>
            <a:ext cx="2506258" cy="25062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D1ADEC-538C-0DDA-59A6-0D5D52680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14" y="2283244"/>
            <a:ext cx="2692690" cy="269269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62E04C-E5CB-5FDB-FC39-123A6FBC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24" y="2125739"/>
            <a:ext cx="3258152" cy="26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3240" y="316333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uk-UA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83C8AD-96D0-5D6F-6C9D-1C414AF68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"/>
          <a:stretch/>
        </p:blipFill>
        <p:spPr>
          <a:xfrm>
            <a:off x="2419397" y="954018"/>
            <a:ext cx="7353206" cy="49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3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183736" y="500904"/>
            <a:ext cx="5011837" cy="960755"/>
            <a:chOff x="952500" y="554069"/>
            <a:chExt cx="5011837" cy="960755"/>
          </a:xfrm>
        </p:grpSpPr>
        <p:sp>
          <p:nvSpPr>
            <p:cNvPr id="2" name="TextBox 1"/>
            <p:cNvSpPr txBox="1"/>
            <p:nvPr/>
          </p:nvSpPr>
          <p:spPr>
            <a:xfrm>
              <a:off x="1842631" y="554069"/>
              <a:ext cx="4121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Сервіс</a:t>
              </a:r>
              <a:r>
                <a:rPr lang="en-US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купівлі</a:t>
              </a:r>
              <a:r>
                <a:rPr lang="en-US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квитків</a:t>
              </a:r>
              <a:endParaRPr 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69816" y="1186328"/>
            <a:ext cx="505576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Ласкаво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просимо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віртуального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шедевру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втілення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вишуканості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творчості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uk-UA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особистий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сайт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З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першого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погляду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він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дивує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своїми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барвистими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палітрами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що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пестять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око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і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створюють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атмосферу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натхнення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36080" y="4540250"/>
            <a:ext cx="439864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Функціонал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сайту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забезпечить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вам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миттєвий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доступ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інформації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розклад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доступність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квитків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Інтуїтивні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фільтри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зручні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календарі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допоможуть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підібрати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найбільш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зручний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час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для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відвідування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заходу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що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сподобався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pic>
        <p:nvPicPr>
          <p:cNvPr id="16" name="Замещающая рамка рисунка 15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7475" y="612140"/>
            <a:ext cx="5699125" cy="3336290"/>
          </a:xfrm>
          <a:prstGeom prst="rect">
            <a:avLst/>
          </a:prstGeom>
        </p:spPr>
      </p:pic>
      <p:pic>
        <p:nvPicPr>
          <p:cNvPr id="27" name="Замещающая рамка рисунка 26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117475" y="4405630"/>
            <a:ext cx="5712460" cy="22987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/>
        </p:nvGraphicFramePr>
        <p:xfrm>
          <a:off x="3732530" y="2252345"/>
          <a:ext cx="4726940" cy="387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219506" y="2252330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38442" y="2252330"/>
            <a:ext cx="26295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Прототипування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дизайн</a:t>
            </a:r>
            <a:endParaRPr lang="en-US" sz="20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9506" y="5345633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38442" y="5345633"/>
            <a:ext cx="262955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Налаштування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середовища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розробки</a:t>
            </a:r>
            <a:endParaRPr lang="en-US" sz="20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0739" y="5345633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5345633"/>
            <a:ext cx="26295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Написання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JavaScript-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коду</a:t>
            </a:r>
            <a:endParaRPr lang="en-US" sz="20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0739" y="2252330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4000" y="2252330"/>
            <a:ext cx="262955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Планування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аналіз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вимог</a:t>
            </a:r>
            <a:endParaRPr lang="en-US" sz="2000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endParaRPr 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3223" y="616683"/>
            <a:ext cx="38855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altLang="en-US" sz="4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Етапи розробки</a:t>
            </a:r>
            <a:endParaRPr lang="uk-UA" altLang="en-US" sz="40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41060" y="1186069"/>
            <a:ext cx="309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21326" y="144351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85" y="257175"/>
            <a:ext cx="2564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Адаптація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0761" y="1194833"/>
            <a:ext cx="4101489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Для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вашої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зручності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сайт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адаптований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під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різні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пристрої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що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дозволяє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купувати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квитки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у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будь-який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час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з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будь-якої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точки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світу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Миттєві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підтвердження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замовлень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зручні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способи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оплати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забезпечують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безтурботну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подорож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у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світ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захоплюючих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заходів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pic>
        <p:nvPicPr>
          <p:cNvPr id="20" name="Изображение 19" descr="photo_5316884752277556776_y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257175"/>
            <a:ext cx="3519805" cy="6343650"/>
          </a:xfrm>
          <a:prstGeom prst="rect">
            <a:avLst/>
          </a:prstGeom>
        </p:spPr>
      </p:pic>
      <p:pic>
        <p:nvPicPr>
          <p:cNvPr id="21" name="Изображение 20" descr="photo_5316884752277556775_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520" y="312420"/>
            <a:ext cx="3257550" cy="628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73170" y="212218"/>
            <a:ext cx="4645660" cy="801307"/>
            <a:chOff x="3773178" y="540483"/>
            <a:chExt cx="4645660" cy="801307"/>
          </a:xfrm>
        </p:grpSpPr>
        <p:sp>
          <p:nvSpPr>
            <p:cNvPr id="3" name="TextBox 2"/>
            <p:cNvSpPr txBox="1"/>
            <p:nvPr/>
          </p:nvSpPr>
          <p:spPr>
            <a:xfrm>
              <a:off x="3773178" y="540483"/>
              <a:ext cx="464566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2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Coding Background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21326" y="132350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77483" y="1554639"/>
            <a:ext cx="923703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b="1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Сайт побудований на </a:t>
            </a:r>
            <a:r>
              <a:rPr lang="en-US" altLang="en-US" b="1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JavaScript</a:t>
            </a:r>
          </a:p>
          <a:p>
            <a:pPr algn="ctr"/>
            <a:endParaRPr lang="en-US" altLang="en-US" b="1" dirty="0">
              <a:solidFill>
                <a:srgbClr val="FFFF00"/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en-US" b="1" dirty="0" err="1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Сайт</a:t>
            </a:r>
            <a:r>
              <a:rPr lang="en-US" altLang="en-US" b="1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на</a:t>
            </a:r>
            <a:r>
              <a:rPr lang="en-US" altLang="en-US" b="1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JavaScript 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це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втілення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прогресивності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краси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зручності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Він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не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тільки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задовольняє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потреби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очікування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користувачів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а й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відкриває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нові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горизонти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для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унікальної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взаємодії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з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веб-платформою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Це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бездоганна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веб-пригода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яка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залишає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яскраві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враження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та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бажання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повернутися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знову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і </a:t>
            </a:r>
            <a:r>
              <a:rPr lang="en-US" alt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знову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8D1F9A2-75E1-8033-2183-E54579BE2C36}"/>
              </a:ext>
            </a:extLst>
          </p:cNvPr>
          <p:cNvSpPr/>
          <p:nvPr/>
        </p:nvSpPr>
        <p:spPr>
          <a:xfrm>
            <a:off x="4163627" y="1554639"/>
            <a:ext cx="3906175" cy="3796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495B79C8-796A-9611-E12F-552CAE795025}"/>
              </a:ext>
            </a:extLst>
          </p:cNvPr>
          <p:cNvSpPr/>
          <p:nvPr/>
        </p:nvSpPr>
        <p:spPr>
          <a:xfrm>
            <a:off x="804114" y="2025930"/>
            <a:ext cx="2019500" cy="42784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6AFFCC7-C812-3EEB-427C-3B0E7258CD42}"/>
              </a:ext>
            </a:extLst>
          </p:cNvPr>
          <p:cNvSpPr/>
          <p:nvPr/>
        </p:nvSpPr>
        <p:spPr>
          <a:xfrm>
            <a:off x="3264470" y="1306118"/>
            <a:ext cx="2172970" cy="45365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0237" y="258650"/>
            <a:ext cx="58515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altLang="en-US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Аргументація </a:t>
            </a:r>
            <a:r>
              <a:rPr lang="en-US" altLang="en-US" sz="40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JavaScript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1060" y="1186069"/>
            <a:ext cx="309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5075" y="1186069"/>
            <a:ext cx="2559058" cy="427809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І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нтерактивність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: JavaScript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дозволяє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створювати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інтерактивні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елементи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на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веб-сайті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такі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як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анімації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спливаючі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вікна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слайдери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форми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з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перевіркою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даних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багато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іншого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Завдяки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цій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функціональності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сайти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стають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більш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привабливими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для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користувачів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що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підвищує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рівень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залученості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покращує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користувальницький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досвід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1323" y="1902986"/>
            <a:ext cx="2304337" cy="45243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Крос-платформність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: JavaScript є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однією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з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широко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використовуваних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мов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програмування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що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підтримуються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практично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всіма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сучасними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браузерами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Це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забезпечує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крос-платформну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сумісність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і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дозволяє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сайту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бути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доступним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для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більшості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користувачів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незалежно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від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пристрою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або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операційної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системи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78938" y="1323864"/>
            <a:ext cx="217297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Багата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спільнота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: JavaScript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має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величезну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активну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спільноту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розробників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яка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постійно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розробляє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нові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бібліотеки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фреймворки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інструменти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для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покращення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процесу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розробки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Це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дозволяє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швидко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ефективно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створювати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складні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веб-додатки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та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покращувати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їх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функціональніст</a:t>
            </a:r>
            <a:r>
              <a:rPr lang="uk-UA" altLang="en-US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ь використання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7943" y="2027631"/>
            <a:ext cx="1951843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SEO-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оптимізація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Пошукові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системи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добре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індексують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контент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створений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з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використанням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JavaScript,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що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забезпечує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більш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високий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рейтинг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сайту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у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пошукових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результатах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Це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особливо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важливо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для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сайтів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з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динамічним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контентом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оскільки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покращує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видимість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530</Words>
  <Application>Microsoft Office PowerPoint</Application>
  <PresentationFormat>Широкий екран</PresentationFormat>
  <Paragraphs>79</Paragraphs>
  <Slides>11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Be®</dc:creator>
  <cp:lastModifiedBy>Стецюк София</cp:lastModifiedBy>
  <cp:revision>551</cp:revision>
  <dcterms:created xsi:type="dcterms:W3CDTF">2014-09-06T13:04:00Z</dcterms:created>
  <dcterms:modified xsi:type="dcterms:W3CDTF">2023-07-20T10:05:43Z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1049-11.2.0.11537</vt:lpwstr>
  </property>
  <property fmtid="{D5CDD505-2E9C-101B-9397-08002B2CF9AE}" pid="3" name="ICV">
    <vt:lpwstr>53B4DF6E1B184D2DAB0140263067257C</vt:lpwstr>
  </property>
</Properties>
</file>